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4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96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874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754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174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568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579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505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979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925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145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97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791C2-8717-42E8-87E4-6A314B186159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092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smtClean="0"/>
              <a:t>COVID19 </a:t>
            </a:r>
            <a:r>
              <a:rPr lang="tr-TR" b="1" dirty="0" smtClean="0"/>
              <a:t>Corona Virus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0987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3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COVID19 Corona Virus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Corona Virus</dc:title>
  <dc:creator>Windows User</dc:creator>
  <cp:lastModifiedBy>Windows User</cp:lastModifiedBy>
  <cp:revision>3</cp:revision>
  <dcterms:created xsi:type="dcterms:W3CDTF">2021-02-02T11:36:17Z</dcterms:created>
  <dcterms:modified xsi:type="dcterms:W3CDTF">2021-02-05T13:44:09Z</dcterms:modified>
</cp:coreProperties>
</file>