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COVID19 </a:t>
            </a:r>
            <a:r>
              <a:rPr lang="tr-TR" b="1" dirty="0" smtClean="0"/>
              <a:t>Corona Virus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COVID19 Corona Virus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3</cp:revision>
  <dcterms:created xsi:type="dcterms:W3CDTF">2021-02-02T11:36:17Z</dcterms:created>
  <dcterms:modified xsi:type="dcterms:W3CDTF">2021-02-05T13:44:09Z</dcterms:modified>
</cp:coreProperties>
</file>